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2" r:id="rId3"/>
    <p:sldId id="266" r:id="rId4"/>
    <p:sldId id="267" r:id="rId5"/>
    <p:sldId id="27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99FF"/>
    <a:srgbClr val="75C1E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C5EF5C7-AE10-4DDC-9414-0C579009B008}" type="datetimeFigureOut">
              <a:rPr lang="ru-RU"/>
              <a:pPr>
                <a:defRPr/>
              </a:pPr>
              <a:t>15.03.2025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9ED94D46-5791-4C5E-B3DD-1BF57859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71BDA-9672-4B77-80BA-16C19789C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25F8E-FDBF-41D4-BF66-430824126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DB686-6270-4535-90E5-8750C5349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11C7-33D3-4DAF-BE5A-A3BF83473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A2ED7-F8BB-4D67-B6C4-EE714A4A7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A121E-3302-476F-BC29-1FF268C47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FAFA8-A885-483F-B002-53BC29AF2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3F71-B4B6-4E0F-86B5-9D1E3A485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E54DC-F30F-4CE1-BAFB-7B071CB84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3502D-5713-4F36-83C5-C609E948D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A3F1D-4DFA-44EF-9885-0113767A2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75C1EF"/>
            </a:gs>
            <a:gs pos="74001">
              <a:srgbClr val="EEF7F8"/>
            </a:gs>
            <a:gs pos="83000">
              <a:srgbClr val="EEF7F8"/>
            </a:gs>
            <a:gs pos="100000">
              <a:srgbClr val="F4FA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B58E7090-FFBE-4A3F-89A4-7BB346C94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2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11.jpeg"/><Relationship Id="rId5" Type="http://schemas.openxmlformats.org/officeDocument/2006/relationships/image" Target="../media/image14.jpeg"/><Relationship Id="rId10" Type="http://schemas.openxmlformats.org/officeDocument/2006/relationships/image" Target="../media/image18.jpeg"/><Relationship Id="rId4" Type="http://schemas.openxmlformats.org/officeDocument/2006/relationships/image" Target="../media/image13.jpeg"/><Relationship Id="rId9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9.jpeg"/><Relationship Id="rId7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26.jpeg"/><Relationship Id="rId5" Type="http://schemas.openxmlformats.org/officeDocument/2006/relationships/image" Target="../media/image21.jpeg"/><Relationship Id="rId10" Type="http://schemas.openxmlformats.org/officeDocument/2006/relationships/image" Target="../media/image25.jpeg"/><Relationship Id="rId4" Type="http://schemas.openxmlformats.org/officeDocument/2006/relationships/image" Target="../media/image20.jpeg"/><Relationship Id="rId9" Type="http://schemas.openxmlformats.org/officeDocument/2006/relationships/image" Target="../media/image2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8.jpeg"/><Relationship Id="rId7" Type="http://schemas.openxmlformats.org/officeDocument/2006/relationships/image" Target="../media/image31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34.jpeg"/><Relationship Id="rId5" Type="http://schemas.openxmlformats.org/officeDocument/2006/relationships/image" Target="../media/image30.jpeg"/><Relationship Id="rId10" Type="http://schemas.openxmlformats.org/officeDocument/2006/relationships/image" Target="../media/image8.jpeg"/><Relationship Id="rId4" Type="http://schemas.openxmlformats.org/officeDocument/2006/relationships/image" Target="../media/image29.jpeg"/><Relationship Id="rId9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https://ds04.infourok.ru/uploads/ex/07a9/000439e0-6ed4a5f3/hello_html_m6c4b6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39195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90600" y="228600"/>
            <a:ext cx="7467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4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«Рассели по домикам»</a:t>
            </a:r>
          </a:p>
          <a:p>
            <a:pPr algn="ctr" eaLnBrk="0" hangingPunct="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(для детей старшего дошкольного возраста</a:t>
            </a:r>
          </a:p>
          <a:p>
            <a:pPr algn="ctr" eaLnBrk="0" hangingPunct="0">
              <a:defRPr/>
            </a:pPr>
            <a:endParaRPr lang="ru-RU" sz="4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nippon-gatari.info/wp-content/uploads/2017/07/house-16352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1" descr="E:\Домики по родам\домик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152400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Рисунок 2" descr="E:\Домики по родам\доми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486400"/>
            <a:ext cx="1474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Рисунок 4" descr="E:\Домики по родам\домик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5486400"/>
            <a:ext cx="1524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Рисунок 5" descr="E:\Домики по родам\домик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39624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Рисунок 6" descr="E:\Домики по родам\домик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54864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Рисунок 3" descr="E:\Домики по родам\домик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5000" y="3962400"/>
            <a:ext cx="14478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Рисунок 6" descr="E:\Домики по родам\домик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54864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Рисунок 13" descr="E:\Домики по родам\домик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81200" y="5486400"/>
            <a:ext cx="152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Рисунок 7" descr="E:\Домики по родам\домик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" y="3962400"/>
            <a:ext cx="15240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0.00555 L 0.45417 -0.07216 " pathEditMode="relative" ptsTypes="AA">
                                      <p:cBhvr>
                                        <p:cTn id="11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68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86309E-7 L 0.43333 -0.61054 " pathEditMode="relative" ptsTypes="AA">
                                      <p:cBhvr>
                                        <p:cTn id="21" dur="2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68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6.24422E-6 L 0.10833 -0.76597 " pathEditMode="relative" ptsTypes="AA">
                                      <p:cBhvr>
                                        <p:cTn id="26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68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8.75116E-6 L 0.54167 -0.56615 " pathEditMode="relative" ptsTypes="AA">
                                      <p:cBhvr>
                                        <p:cTn id="36" dur="2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3.80204E-6 L 0.50001 -0.08881 " pathEditMode="relative" ptsTypes="AA">
                                      <p:cBhvr>
                                        <p:cTn id="41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nippon-gatari.info/wp-content/uploads/2017/07/house-16352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домик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57825" y="-304800"/>
            <a:ext cx="330517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Рисунок 2" descr="E:\Домики по родам\домик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114800"/>
            <a:ext cx="1676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Рисунок 5" descr="E:\Домики по родам\домик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486400"/>
            <a:ext cx="16002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Рисунок 8" descr="E:\Домики по родам\домик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5486400"/>
            <a:ext cx="16002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Рисунок 3" descr="E:\Домики по родам\домик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4114800"/>
            <a:ext cx="16002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Рисунок 1" descr="E:\Домики по родам\домик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5334000"/>
            <a:ext cx="16002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Рисунок 14" descr="E:\Домики по родам\домик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4114800"/>
            <a:ext cx="16002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Рисунок 4" descr="E:\Домики по родам\домик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6400" y="5410200"/>
            <a:ext cx="15240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Рисунок 7" descr="E:\Домики по родам\домик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05000" y="5486400"/>
            <a:ext cx="16764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8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89824E-7 L 0.3 -0.09991 " pathEditMode="relative" ptsTypes="AA">
                                      <p:cBhvr>
                                        <p:cTn id="11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7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55042E-7 L 0.44167 -0.09991 " pathEditMode="relative" ptsTypes="AA">
                                      <p:cBhvr>
                                        <p:cTn id="1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8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04348E-6 L 0.45833 -0.47734 " pathEditMode="relative" ptsTypes="AA">
                                      <p:cBhvr>
                                        <p:cTn id="21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8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7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44218E-6 L -0.125 -0.74376 " pathEditMode="relative" ptsTypes="AA">
                                      <p:cBhvr>
                                        <p:cTn id="31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9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7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35708E-6 L 0.4 -0.47734 " pathEditMode="relative" ptsTypes="AA">
                                      <p:cBhvr>
                                        <p:cTn id="41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nippon-gatari.info/wp-content/uploads/2017/07/house-16352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домик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3609975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Рисунок 3" descr="E:\Домики по родам\домик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48100"/>
            <a:ext cx="1600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Рисунок 8" descr="E:\Домики по родам\домик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800475"/>
            <a:ext cx="152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Рисунок 4" descr="E:\Домики по родам\домик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3794125"/>
            <a:ext cx="152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Рисунок 5" descr="E:\Домики по родам\домик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5257800"/>
            <a:ext cx="15017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Рисунок 2" descr="E:\Домики по родам\домик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5257800"/>
            <a:ext cx="14763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Рисунок 12" descr="E:\Домики по родам\домик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6400" y="5105400"/>
            <a:ext cx="157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7" name="Рисунок 1" descr="E:\Домики по родам\домик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2800" y="5183188"/>
            <a:ext cx="1524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9" name="Рисунок 7" descr="E:\Домики по родам\домик8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57400" y="5257800"/>
            <a:ext cx="152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9593E-6 L 0.45833 -0.07771 " pathEditMode="relative" ptsTypes="AA">
                                      <p:cBhvr>
                                        <p:cTn id="6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2.39593E-6 L 0.57501 -0.06661 " pathEditMode="relative" ptsTypes="AA">
                                      <p:cBhvr>
                                        <p:cTn id="11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9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55 0.08881 L 0.53455 -0.44403 " pathEditMode="relative" ptsTypes="AA">
                                      <p:cBhvr>
                                        <p:cTn id="21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97965E-6 L 0.36667 -0.43293 " pathEditMode="relative" ptsTypes="AA">
                                      <p:cBhvr>
                                        <p:cTn id="26" dur="2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9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8742 L -0.1 -0.74237 " pathEditMode="relative" ptsTypes="AA">
                                      <p:cBhvr>
                                        <p:cTn id="36" dur="2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9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nippon-gatari.info/wp-content/uploads/2017/07/house-163526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50" y="0"/>
            <a:ext cx="9188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домик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81000"/>
            <a:ext cx="33528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Рисунок 10" descr="E:\Домики по родам\домик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10000"/>
            <a:ext cx="15652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Рисунок 15" descr="E:\Домики по родам\домик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3810000"/>
            <a:ext cx="154781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Рисунок 2" descr="E:\Домики по родам\домик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3810000"/>
            <a:ext cx="15732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Рисунок 16" descr="E:\Домики по родам\домик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5334000"/>
            <a:ext cx="15287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Рисунок 17" descr="E:\Домики по родам\домик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5334000"/>
            <a:ext cx="1539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Рисунок 18" descr="E:\Домики по родам\домик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5334000"/>
            <a:ext cx="152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Рисунок 3" descr="E:\Домики по родам\домик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5410200"/>
            <a:ext cx="14478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Рисунок 6" descr="E:\Домики по родам\домик6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91400" y="5410200"/>
            <a:ext cx="15240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41 -0.0222 L 0.75608 1.7113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0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09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09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4218E-6 L 0.26666 -0.46623 " pathEditMode="relative" ptsTypes="AA">
                                      <p:cBhvr>
                                        <p:cTn id="21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09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0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92784E-6 L 0.08333 -0.65494 " pathEditMode="relative" ptsTypes="AA">
                                      <p:cBhvr>
                                        <p:cTn id="31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0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45 0.00301 L 0.18212 -0.00809 " pathEditMode="relative" ptsTypes="AA">
                                      <p:cBhvr>
                                        <p:cTn id="36" dur="2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0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6605E-6 L 0.41667 -0.51063 " pathEditMode="relative" ptsTypes="AA">
                                      <p:cBhvr>
                                        <p:cTn id="41" dur="2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6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12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Детский сад 66</cp:lastModifiedBy>
  <cp:revision>50</cp:revision>
  <cp:lastPrinted>1601-01-01T00:00:00Z</cp:lastPrinted>
  <dcterms:created xsi:type="dcterms:W3CDTF">1601-01-01T00:00:00Z</dcterms:created>
  <dcterms:modified xsi:type="dcterms:W3CDTF">2025-03-15T17:00:44Z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