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1" r:id="rId2"/>
    <p:sldId id="272" r:id="rId3"/>
    <p:sldId id="266" r:id="rId4"/>
    <p:sldId id="267" r:id="rId5"/>
    <p:sldId id="270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9999FF"/>
    <a:srgbClr val="75C1EF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C5EF5C7-AE10-4DDC-9414-0C579009B008}" type="datetimeFigureOut">
              <a:rPr lang="ru-RU"/>
              <a:pPr>
                <a:defRPr/>
              </a:pPr>
              <a:t>15.03.2025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9ED94D46-5791-4C5E-B3DD-1BF578592A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71BDA-9672-4B77-80BA-16C19789C6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25F8E-FDBF-41D4-BF66-4308241267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DB686-6270-4535-90E5-8750C53495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811C7-33D3-4DAF-BE5A-A3BF834735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A2ED7-F8BB-4D67-B6C4-EE714A4A7D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A121E-3302-476F-BC29-1FF268C478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FAFA8-A885-483F-B002-53BC29AF2F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43F71-B4B6-4E0F-86B5-9D1E3A4851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E54DC-F30F-4CE1-BAFB-7B071CB842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3502D-5713-4F36-83C5-C609E948D5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A3F1D-4DFA-44EF-9885-0113767A24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75C1EF"/>
            </a:gs>
            <a:gs pos="74001">
              <a:srgbClr val="EEF7F8"/>
            </a:gs>
            <a:gs pos="83000">
              <a:srgbClr val="EEF7F8"/>
            </a:gs>
            <a:gs pos="100000">
              <a:srgbClr val="F4FAFA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fld id="{B58E7090-FFBE-4A3F-89A4-7BB346C94F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2.jpeg"/><Relationship Id="rId7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jpeg"/><Relationship Id="rId11" Type="http://schemas.openxmlformats.org/officeDocument/2006/relationships/image" Target="../media/image11.jpeg"/><Relationship Id="rId5" Type="http://schemas.openxmlformats.org/officeDocument/2006/relationships/image" Target="../media/image14.jpeg"/><Relationship Id="rId10" Type="http://schemas.openxmlformats.org/officeDocument/2006/relationships/image" Target="../media/image18.jpeg"/><Relationship Id="rId4" Type="http://schemas.openxmlformats.org/officeDocument/2006/relationships/image" Target="../media/image13.jpeg"/><Relationship Id="rId9" Type="http://schemas.openxmlformats.org/officeDocument/2006/relationships/image" Target="../media/image1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19.jpeg"/><Relationship Id="rId7" Type="http://schemas.openxmlformats.org/officeDocument/2006/relationships/image" Target="../media/image2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26.jpeg"/><Relationship Id="rId5" Type="http://schemas.openxmlformats.org/officeDocument/2006/relationships/image" Target="../media/image21.jpeg"/><Relationship Id="rId10" Type="http://schemas.openxmlformats.org/officeDocument/2006/relationships/image" Target="../media/image25.jpeg"/><Relationship Id="rId4" Type="http://schemas.openxmlformats.org/officeDocument/2006/relationships/image" Target="../media/image20.jpeg"/><Relationship Id="rId9" Type="http://schemas.openxmlformats.org/officeDocument/2006/relationships/image" Target="../media/image24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jpeg"/><Relationship Id="rId3" Type="http://schemas.openxmlformats.org/officeDocument/2006/relationships/image" Target="../media/image28.jpeg"/><Relationship Id="rId7" Type="http://schemas.openxmlformats.org/officeDocument/2006/relationships/image" Target="../media/image31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34.jpeg"/><Relationship Id="rId5" Type="http://schemas.openxmlformats.org/officeDocument/2006/relationships/image" Target="../media/image30.jpeg"/><Relationship Id="rId10" Type="http://schemas.openxmlformats.org/officeDocument/2006/relationships/image" Target="../media/image8.jpeg"/><Relationship Id="rId4" Type="http://schemas.openxmlformats.org/officeDocument/2006/relationships/image" Target="../media/image29.jpeg"/><Relationship Id="rId9" Type="http://schemas.openxmlformats.org/officeDocument/2006/relationships/image" Target="../media/image3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4" descr="https://ds04.infourok.ru/uploads/ex/07a9/000439e0-6ed4a5f3/hello_html_m6c4b6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057400"/>
            <a:ext cx="3919538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990600" y="228600"/>
            <a:ext cx="74676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 sz="48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ru-RU" sz="48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Игра «Рассели по домикам»</a:t>
            </a:r>
          </a:p>
          <a:p>
            <a:pPr algn="ctr" eaLnBrk="0" hangingPunct="0">
              <a:defRPr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(для детей старшего дошкольного возраста</a:t>
            </a:r>
          </a:p>
          <a:p>
            <a:pPr algn="ctr" eaLnBrk="0" hangingPunct="0">
              <a:defRPr/>
            </a:pPr>
            <a:endParaRPr lang="ru-RU" sz="48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nippon-gatari.info/wp-content/uploads/2017/07/house-163526_12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Рисунок 1" descr="E:\Домики по родам\домик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8800" y="152400"/>
            <a:ext cx="3048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9" name="Рисунок 2" descr="E:\Домики по родам\домик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5486400"/>
            <a:ext cx="1474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1" name="Рисунок 4" descr="E:\Домики по родам\домик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33800" y="5486400"/>
            <a:ext cx="15240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2" name="Рисунок 5" descr="E:\Домики по родам\домик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05200" y="3962400"/>
            <a:ext cx="1447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3" name="Рисунок 6" descr="E:\Домики по родам\домик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10200" y="548640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4" name="Рисунок 3" descr="E:\Домики по родам\домик8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905000" y="3962400"/>
            <a:ext cx="14478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5" name="Рисунок 6" descr="E:\Домики по родам\домик8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239000" y="548640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6" name="Рисунок 13" descr="E:\Домики по родам\домик3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981200" y="5486400"/>
            <a:ext cx="1524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6" name="Рисунок 7" descr="E:\Домики по родам\домик1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28600" y="3962400"/>
            <a:ext cx="1524000" cy="121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68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87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68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75 0.00555 L 0.45417 -0.07216 " pathEditMode="relative" ptsTypes="AA">
                                      <p:cBhvr>
                                        <p:cTn id="11" dur="20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87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68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87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68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7.86309E-7 L 0.43333 -0.61054 " pathEditMode="relative" ptsTypes="AA">
                                      <p:cBhvr>
                                        <p:cTn id="21" dur="20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87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68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6.24422E-6 L 0.10833 -0.76597 " pathEditMode="relative" ptsTypes="AA">
                                      <p:cBhvr>
                                        <p:cTn id="26" dur="20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87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68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0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87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68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8.75116E-6 L 0.54167 -0.56615 " pathEditMode="relative" ptsTypes="AA">
                                      <p:cBhvr>
                                        <p:cTn id="36" dur="2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869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19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-3.80204E-6 L 0.50001 -0.08881 " pathEditMode="relative" ptsTypes="AA">
                                      <p:cBhvr>
                                        <p:cTn id="41" dur="2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98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nippon-gatari.info/wp-content/uploads/2017/07/house-163526_12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662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 descr="домик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57825" y="-304800"/>
            <a:ext cx="3305175" cy="537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2" name="Рисунок 2" descr="E:\Домики по родам\домик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28800" y="4114800"/>
            <a:ext cx="16764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3" name="Рисунок 5" descr="E:\Домики по родам\домик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5486400"/>
            <a:ext cx="1600200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4" name="Рисунок 8" descr="E:\Домики по родам\домик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33800" y="5486400"/>
            <a:ext cx="1600200" cy="117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5" name="Рисунок 3" descr="E:\Домики по родам\домик8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81400" y="4114800"/>
            <a:ext cx="160020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6" name="Рисунок 1" descr="E:\Домики по родам\домик8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15200" y="5334000"/>
            <a:ext cx="160020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7" name="Рисунок 14" descr="E:\Домики по родам\домик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52400" y="4114800"/>
            <a:ext cx="1600200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9" name="Рисунок 4" descr="E:\Домики по родам\домик6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86400" y="5410200"/>
            <a:ext cx="1524000" cy="123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0" name="Рисунок 7" descr="E:\Домики по родам\домик1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905000" y="5486400"/>
            <a:ext cx="16764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78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89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78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9.89824E-7 L 0.3 -0.09991 " pathEditMode="relative" ptsTypes="AA">
                                      <p:cBhvr>
                                        <p:cTn id="11" dur="2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892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78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5.55042E-7 L 0.44167 -0.09991 " pathEditMode="relative" ptsTypes="AA">
                                      <p:cBhvr>
                                        <p:cTn id="16" dur="20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89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78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3.04348E-6 L 0.45833 -0.47734 " pathEditMode="relative" ptsTypes="AA">
                                      <p:cBhvr>
                                        <p:cTn id="21" dur="20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89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78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89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78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44218E-6 L -0.125 -0.74376 " pathEditMode="relative" ptsTypes="AA">
                                      <p:cBhvr>
                                        <p:cTn id="31" dur="20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89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79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90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78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4.35708E-6 L 0.4 -0.47734 " pathEditMode="relative" ptsTypes="AA">
                                      <p:cBhvr>
                                        <p:cTn id="41" dur="20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89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nippon-gatari.info/wp-content/uploads/2017/07/house-163526_12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 descr="домик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57800" y="0"/>
            <a:ext cx="3609975" cy="510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0" name="Рисунок 3" descr="E:\Домики по родам\домик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3848100"/>
            <a:ext cx="16002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1" name="Рисунок 8" descr="E:\Домики по родам\домик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7400" y="3800475"/>
            <a:ext cx="15240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2" name="Рисунок 4" descr="E:\Домики по родам\домик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0" y="3794125"/>
            <a:ext cx="152400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3" name="Рисунок 5" descr="E:\Домики по родам\домик6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5257800"/>
            <a:ext cx="150177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5" name="Рисунок 2" descr="E:\Домики по родам\домик6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10000" y="5257800"/>
            <a:ext cx="1476375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6" name="Рисунок 12" descr="E:\Домики по родам\домик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486400" y="5105400"/>
            <a:ext cx="1574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7" name="Рисунок 1" descr="E:\Домики по родам\домик6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162800" y="5183188"/>
            <a:ext cx="1524000" cy="119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9" name="Рисунок 7" descr="E:\Домики по родам\домик8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057400" y="5257800"/>
            <a:ext cx="152400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99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3.9593E-6 L 0.45833 -0.07771 " pathEditMode="relative" ptsTypes="AA">
                                      <p:cBhvr>
                                        <p:cTn id="6" dur="2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40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99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-2.39593E-6 L 0.57501 -0.06661 " pathEditMode="relative" ptsTypes="AA">
                                      <p:cBhvr>
                                        <p:cTn id="11" dur="2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4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99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4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99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455 0.08881 L 0.53455 -0.44403 " pathEditMode="relative" ptsTypes="AA">
                                      <p:cBhvr>
                                        <p:cTn id="21" dur="20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4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99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97965E-6 L 0.36667 -0.43293 " pathEditMode="relative" ptsTypes="AA">
                                      <p:cBhvr>
                                        <p:cTn id="26" dur="20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4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99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0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4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99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8742 L -0.1 -0.74237 " pathEditMode="relative" ptsTypes="AA">
                                      <p:cBhvr>
                                        <p:cTn id="36" dur="2000" fill="hold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4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99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1" dur="2000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949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nippon-gatari.info/wp-content/uploads/2017/07/house-163526_12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4450" y="0"/>
            <a:ext cx="91884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2" descr="домик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381000"/>
            <a:ext cx="3352800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3" name="Рисунок 10" descr="E:\Домики по родам\домик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3810000"/>
            <a:ext cx="156527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4" name="Рисунок 15" descr="E:\Домики по родам\домик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86200" y="3810000"/>
            <a:ext cx="1547813" cy="117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5" name="Рисунок 2" descr="E:\Домики по родам\домик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57400" y="3810000"/>
            <a:ext cx="157321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6" name="Рисунок 16" descr="E:\Домики по родам\домик3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33600" y="5334000"/>
            <a:ext cx="152876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7" name="Рисунок 17" descr="E:\Домики по родам\домик3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62400" y="5334000"/>
            <a:ext cx="153987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8" name="Рисунок 18" descr="E:\Домики по родам\домик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562600" y="5334000"/>
            <a:ext cx="15240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9" name="Рисунок 3" descr="E:\Домики по родам\домик8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4800" y="5410200"/>
            <a:ext cx="1447800" cy="114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0" name="Рисунок 6" descr="E:\Домики по родам\домик6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391400" y="5410200"/>
            <a:ext cx="1524000" cy="121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9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41 -0.0222 L 0.75608 1.71138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100" y="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6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09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6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09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6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09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44218E-6 L 0.26666 -0.46623 " pathEditMode="relative" ptsTypes="AA">
                                      <p:cBhvr>
                                        <p:cTn id="21" dur="20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6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09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7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09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7.92784E-6 L 0.08333 -0.65494 " pathEditMode="relative" ptsTypes="AA">
                                      <p:cBhvr>
                                        <p:cTn id="31" dur="2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6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09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045 0.00301 L 0.18212 -0.00809 " pathEditMode="relative" ptsTypes="AA">
                                      <p:cBhvr>
                                        <p:cTn id="36" dur="2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6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09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6.6605E-6 L 0.41667 -0.51063 " pathEditMode="relative" ptsTypes="AA">
                                      <p:cBhvr>
                                        <p:cTn id="41" dur="20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67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</TotalTime>
  <Words>12</Words>
  <Application>Microsoft Office PowerPoint</Application>
  <PresentationFormat>Экран (4:3)</PresentationFormat>
  <Paragraphs>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Татьяна</dc:creator>
  <cp:lastModifiedBy>Детский сад 66</cp:lastModifiedBy>
  <cp:revision>50</cp:revision>
  <cp:lastPrinted>1601-01-01T00:00:00Z</cp:lastPrinted>
  <dcterms:created xsi:type="dcterms:W3CDTF">1601-01-01T00:00:00Z</dcterms:created>
  <dcterms:modified xsi:type="dcterms:W3CDTF">2025-03-15T17:00:44Z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