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664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086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2DE41-D98D-4A97-8355-855C05375933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10F0A-17D7-454F-A948-C9A17D532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21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10F0A-17D7-454F-A948-C9A17D53208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09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956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731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01649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7975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9230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43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67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83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21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3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2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440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192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06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72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33E2907-FCE2-4AC6-80E6-17B7FE6CCC8E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2868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Интерактивная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814" y="2357430"/>
            <a:ext cx="7172276" cy="3015786"/>
          </a:xfrm>
        </p:spPr>
        <p:txBody>
          <a:bodyPr>
            <a:normAutofit/>
          </a:bodyPr>
          <a:lstStyle/>
          <a:p>
            <a:endParaRPr lang="ru-RU" sz="65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Четвертый лишний</a:t>
            </a:r>
          </a:p>
          <a:p>
            <a:pPr algn="r"/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5429256" y="6215082"/>
            <a:ext cx="1571636" cy="428628"/>
          </a:xfrm>
          <a:prstGeom prst="actionButtonBlan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</a:p>
        </p:txBody>
      </p:sp>
      <p:sp>
        <p:nvSpPr>
          <p:cNvPr id="9" name="Управляющая кнопка: настраиваемая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F9849A10-3253-412A-B188-98D0D563F8B4}"/>
              </a:ext>
            </a:extLst>
          </p:cNvPr>
          <p:cNvSpPr/>
          <p:nvPr/>
        </p:nvSpPr>
        <p:spPr>
          <a:xfrm>
            <a:off x="5436096" y="6237312"/>
            <a:ext cx="1571636" cy="428628"/>
          </a:xfrm>
          <a:prstGeom prst="actionButtonBlan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C42C1B5-C1A4-43DF-A8CE-832C3F556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7326" y="258911"/>
            <a:ext cx="2140860" cy="1505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4\obo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20263" cy="683895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8AD11F-9368-4A91-A916-A24C7688F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4" y="-99392"/>
            <a:ext cx="9720262" cy="69383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553FAD-23CF-4E83-AD9B-3E92025F2CB3}"/>
              </a:ext>
            </a:extLst>
          </p:cNvPr>
          <p:cNvSpPr txBox="1"/>
          <p:nvPr/>
        </p:nvSpPr>
        <p:spPr>
          <a:xfrm>
            <a:off x="1775790" y="2305878"/>
            <a:ext cx="5597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highlight>
                  <a:srgbClr val="FF0000"/>
                </a:highlight>
              </a:rPr>
              <a:t>Спасибо за игру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инстр\obo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0"/>
            <a:ext cx="9720263" cy="6838950"/>
          </a:xfrm>
          <a:prstGeom prst="rect">
            <a:avLst/>
          </a:prstGeom>
          <a:noFill/>
        </p:spPr>
      </p:pic>
      <p:sp>
        <p:nvSpPr>
          <p:cNvPr id="3" name="рулетка"/>
          <p:cNvSpPr/>
          <p:nvPr/>
        </p:nvSpPr>
        <p:spPr>
          <a:xfrm>
            <a:off x="5000628" y="3429000"/>
            <a:ext cx="3857652" cy="2867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олоток"/>
          <p:cNvSpPr/>
          <p:nvPr/>
        </p:nvSpPr>
        <p:spPr>
          <a:xfrm>
            <a:off x="142844" y="415352"/>
            <a:ext cx="3500462" cy="25003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</a:t>
            </a:r>
          </a:p>
        </p:txBody>
      </p:sp>
      <p:sp>
        <p:nvSpPr>
          <p:cNvPr id="5" name="скребок"/>
          <p:cNvSpPr/>
          <p:nvPr/>
        </p:nvSpPr>
        <p:spPr>
          <a:xfrm>
            <a:off x="5000628" y="285728"/>
            <a:ext cx="3429024" cy="27860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58148" y="6500834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357158" y="6429396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57FB32F-59CD-44A1-9BB8-2239E7237F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3245652"/>
            <a:ext cx="3500461" cy="3050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00438"/>
            <a:ext cx="3643338" cy="2786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3643338" cy="27860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05126" y="3501008"/>
            <a:ext cx="3643338" cy="27860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58148" y="6500834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1B3BB0F-76F2-4FCC-B29D-69BB601764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285728"/>
            <a:ext cx="3643338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72066" y="3571876"/>
            <a:ext cx="3643338" cy="2786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571876"/>
            <a:ext cx="3643338" cy="2786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357166"/>
            <a:ext cx="3643338" cy="2786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28"/>
            <a:ext cx="3643338" cy="2786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500042"/>
            <a:ext cx="3357586" cy="2500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714752"/>
            <a:ext cx="3357586" cy="25003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3714752"/>
            <a:ext cx="3429024" cy="25003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429396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357158" y="6429396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B471AD8-5CD3-43F3-9B09-976873F39E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3" y="483815"/>
            <a:ext cx="3155633" cy="2352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6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3\picture-frame-451051__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1666" y="3357562"/>
            <a:ext cx="3437880" cy="2857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14542" y="3500438"/>
            <a:ext cx="3172234" cy="2571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USER\Desktop\3\picture-frame-451051__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00438"/>
            <a:ext cx="3329708" cy="2714644"/>
          </a:xfrm>
          <a:prstGeom prst="rect">
            <a:avLst/>
          </a:prstGeom>
          <a:noFill/>
        </p:spPr>
      </p:pic>
      <p:pic>
        <p:nvPicPr>
          <p:cNvPr id="1027" name="Picture 3" descr="C:\Users\USER\Desktop\3\picture-frame-451051__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4542" y="571480"/>
            <a:ext cx="3243671" cy="2500330"/>
          </a:xfrm>
          <a:prstGeom prst="rect">
            <a:avLst/>
          </a:prstGeom>
          <a:noFill/>
        </p:spPr>
      </p:pic>
      <p:pic>
        <p:nvPicPr>
          <p:cNvPr id="1026" name="Picture 2" descr="C:\Users\USER\Desktop\3\picture-frame-451051__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00042"/>
            <a:ext cx="3500462" cy="26432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642918"/>
            <a:ext cx="3286148" cy="2357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714356"/>
            <a:ext cx="3071834" cy="22145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15306" y="6286520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4D4F2B1-9DD3-47BA-9CE9-D53A64B42A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3645024"/>
            <a:ext cx="3064994" cy="2427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3\picture-frame-451051__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3571900" cy="2928958"/>
          </a:xfrm>
          <a:prstGeom prst="rect">
            <a:avLst/>
          </a:prstGeom>
          <a:noFill/>
        </p:spPr>
      </p:pic>
      <p:pic>
        <p:nvPicPr>
          <p:cNvPr id="1029" name="Picture 5" descr="C:\Users\USER\Desktop\3\picture-frame-451051__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500438"/>
            <a:ext cx="3500462" cy="2928958"/>
          </a:xfrm>
          <a:prstGeom prst="rect">
            <a:avLst/>
          </a:prstGeom>
          <a:noFill/>
        </p:spPr>
      </p:pic>
      <p:pic>
        <p:nvPicPr>
          <p:cNvPr id="1027" name="Picture 3" descr="C:\Users\USER\Desktop\3\picture-frame-451051__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14290"/>
            <a:ext cx="3571900" cy="2928958"/>
          </a:xfrm>
          <a:prstGeom prst="rect">
            <a:avLst/>
          </a:prstGeom>
          <a:noFill/>
        </p:spPr>
      </p:pic>
      <p:pic>
        <p:nvPicPr>
          <p:cNvPr id="1026" name="Picture 2" descr="C:\Users\USER\Desktop\3\picture-frame-451051__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3500462" cy="29289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00694" y="3643314"/>
            <a:ext cx="3286148" cy="26432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3286148" cy="26432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357166"/>
            <a:ext cx="3357586" cy="26432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72462" y="6429396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357158" y="6429396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968E58-6AB5-450C-80CC-51A34E82F1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872745"/>
            <a:ext cx="2959738" cy="2148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429000"/>
            <a:ext cx="3214710" cy="2714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86380" y="3643314"/>
            <a:ext cx="3214710" cy="2714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04"/>
            <a:ext cx="3286148" cy="2714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500042"/>
            <a:ext cx="3214710" cy="27146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86710" y="6429396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-142908" y="6357958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2B551AA-604D-4687-90EA-15005BEB42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9" y="3739943"/>
            <a:ext cx="3024335" cy="2403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3\obo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0"/>
            <a:ext cx="9720263" cy="6838950"/>
          </a:xfrm>
          <a:prstGeom prst="rect">
            <a:avLst/>
          </a:prstGeom>
          <a:noFill/>
        </p:spPr>
      </p:pic>
      <p:pic>
        <p:nvPicPr>
          <p:cNvPr id="1029" name="Picture 5" descr="C:\Users\USER\Desktop\3\picture-frame-451051__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571876"/>
            <a:ext cx="3214710" cy="2571768"/>
          </a:xfrm>
          <a:prstGeom prst="rect">
            <a:avLst/>
          </a:prstGeom>
          <a:noFill/>
        </p:spPr>
      </p:pic>
      <p:pic>
        <p:nvPicPr>
          <p:cNvPr id="1028" name="Picture 4" descr="C:\Users\USER\Desktop\3\picture-frame-451051__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571876"/>
            <a:ext cx="3143272" cy="2500330"/>
          </a:xfrm>
          <a:prstGeom prst="rect">
            <a:avLst/>
          </a:prstGeom>
          <a:noFill/>
        </p:spPr>
      </p:pic>
      <p:pic>
        <p:nvPicPr>
          <p:cNvPr id="1027" name="Picture 3" descr="C:\Users\USER\Desktop\3\picture-frame-451051__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85728"/>
            <a:ext cx="3214710" cy="3000396"/>
          </a:xfrm>
          <a:prstGeom prst="rect">
            <a:avLst/>
          </a:prstGeom>
          <a:noFill/>
        </p:spPr>
      </p:pic>
      <p:pic>
        <p:nvPicPr>
          <p:cNvPr id="1026" name="Picture 2" descr="C:\Users\USER\Desktop\3\picture-frame-451051__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7166"/>
            <a:ext cx="3286148" cy="30003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86" y="3714752"/>
            <a:ext cx="2928958" cy="2286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00042"/>
            <a:ext cx="3071834" cy="27146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415351"/>
            <a:ext cx="3071834" cy="2714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358082" y="6357958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DF670F1-0F9A-4D82-8C3B-5DEF5E4DB0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861048"/>
            <a:ext cx="2779243" cy="201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4\obo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8132" y="19050"/>
            <a:ext cx="9720263" cy="6838950"/>
          </a:xfrm>
          <a:prstGeom prst="rect">
            <a:avLst/>
          </a:prstGeom>
          <a:noFill/>
        </p:spPr>
      </p:pic>
      <p:pic>
        <p:nvPicPr>
          <p:cNvPr id="1029" name="Picture 5" descr="C:\Users\USER\Desktop\4\picture-frame-451051__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00438"/>
            <a:ext cx="3571900" cy="2857520"/>
          </a:xfrm>
          <a:prstGeom prst="rect">
            <a:avLst/>
          </a:prstGeom>
          <a:noFill/>
        </p:spPr>
      </p:pic>
      <p:pic>
        <p:nvPicPr>
          <p:cNvPr id="1028" name="Picture 4" descr="C:\Users\USER\Desktop\4\picture-frame-451051__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357562"/>
            <a:ext cx="3643338" cy="2928958"/>
          </a:xfrm>
          <a:prstGeom prst="rect">
            <a:avLst/>
          </a:prstGeom>
          <a:noFill/>
        </p:spPr>
      </p:pic>
      <p:pic>
        <p:nvPicPr>
          <p:cNvPr id="1027" name="Picture 3" descr="C:\Users\USER\Desktop\4\picture-frame-451051__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85728"/>
            <a:ext cx="3783364" cy="2857520"/>
          </a:xfrm>
          <a:prstGeom prst="rect">
            <a:avLst/>
          </a:prstGeom>
          <a:noFill/>
        </p:spPr>
      </p:pic>
      <p:pic>
        <p:nvPicPr>
          <p:cNvPr id="1026" name="Picture 2" descr="C:\Users\USER\Desktop\4\picture-frame-451051__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66"/>
            <a:ext cx="3643338" cy="292895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3571876"/>
            <a:ext cx="3357586" cy="26432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3500438"/>
            <a:ext cx="3357586" cy="26432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42"/>
            <a:ext cx="3357586" cy="26432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01024" y="6429396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357158" y="6429396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E7059-11DD-4340-93D9-7B007DA821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2583" y="500043"/>
            <a:ext cx="2986086" cy="2424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319</TotalTime>
  <Words>11</Words>
  <Application>Microsoft Office PowerPoint</Application>
  <PresentationFormat>Экран (4:3)</PresentationFormat>
  <Paragraphs>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Интерактивная игра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</dc:title>
  <dc:creator>USER</dc:creator>
  <cp:lastModifiedBy>Детский сад 66</cp:lastModifiedBy>
  <cp:revision>113</cp:revision>
  <dcterms:created xsi:type="dcterms:W3CDTF">2016-10-30T10:10:18Z</dcterms:created>
  <dcterms:modified xsi:type="dcterms:W3CDTF">2025-03-15T16:57:44Z</dcterms:modified>
</cp:coreProperties>
</file>