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66" r:id="rId3"/>
    <p:sldId id="267" r:id="rId4"/>
    <p:sldId id="257" r:id="rId5"/>
    <p:sldId id="263" r:id="rId6"/>
    <p:sldId id="260" r:id="rId7"/>
    <p:sldId id="259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1C9E3"/>
    <a:srgbClr val="72C3E0"/>
    <a:srgbClr val="8ECFE6"/>
    <a:srgbClr val="6FC2DF"/>
    <a:srgbClr val="58B8DA"/>
    <a:srgbClr val="53B6D9"/>
    <a:srgbClr val="2CA0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63215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74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827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8051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06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253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66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11446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0544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1543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19244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52052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95605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90084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6687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7101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8073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F1967C-B690-464A-B2BA-E2E5197D22E3}" type="datetimeFigureOut">
              <a:rPr lang="ru-RU" smtClean="0"/>
              <a:pPr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664351-6DAC-4520-B8DF-425762AB5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89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ransition spd="slow">
    <p:push dir="u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996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1045" y="116632"/>
            <a:ext cx="88293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Интерактивная игра </a:t>
            </a:r>
          </a:p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 ПДД для детей старшего </a:t>
            </a:r>
          </a:p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дошкольного возраста с ОВЗ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1045" y="2955052"/>
            <a:ext cx="8640959" cy="21602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689"/>
              </a:avLst>
            </a:prstTxWarp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«Выбери правильный знак»</a:t>
            </a:r>
          </a:p>
        </p:txBody>
      </p:sp>
    </p:spTree>
    <p:extLst>
      <p:ext uri="{BB962C8B-B14F-4D97-AF65-F5344CB8AC3E}">
        <p14:creationId xmlns:p14="http://schemas.microsoft.com/office/powerpoint/2010/main" xmlns="" val="97526712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516" y="980728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Актуальность.</a:t>
            </a:r>
            <a:r>
              <a:rPr lang="ru-RU" dirty="0"/>
              <a:t> </a:t>
            </a:r>
            <a:r>
              <a:rPr lang="ru-RU" b="1" dirty="0"/>
              <a:t>Безопасность жизни ребенка и охрана его здоровья - одна из актуальнейших задач дошкольного воспитания. Важно не только оберегать ребенка от опасностей, но и формировать представление  о необходимости соблюдения правил дорожной  безопасности и привития навыков безопасного поведения на дороге. </a:t>
            </a:r>
            <a:endParaRPr lang="ru-RU" dirty="0"/>
          </a:p>
          <a:p>
            <a:r>
              <a:rPr lang="ru-RU" b="1" dirty="0"/>
              <a:t>      Так как ведущим видом деятельности в дошкольном возрасте является игра, то именно в игровой форме можно познакомить детей с элементарными дорожными знаками. Подача информации на экране или мониторе компьютера в игровой форме вызывает у детей огромный интерес. </a:t>
            </a:r>
            <a:r>
              <a:rPr lang="ru-RU" dirty="0"/>
              <a:t> </a:t>
            </a:r>
            <a:r>
              <a:rPr lang="ru-RU" b="1" dirty="0"/>
              <a:t>Применение ИКТ в ДОУ является мощным техническим средством обучения, коммуникации, управления, необходимое для совместной деятельности педагогов, детей и их родителей, позволяет в новой и занимательной для дошкольников форме развивать память, воображение, творческие способности, навыки ориентации в пространстве, логическое и абстрактное мышление.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08010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843677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знаний детей старшего дошкольного возраста с ОВЗ о дорожных знаках и  их  значении. Закреплять знания о безопасном поведении на дороге. </a:t>
            </a:r>
          </a:p>
          <a:p>
            <a:endParaRPr lang="ru-RU" sz="2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 учить называть знаки, изображенные на картинке, знать их назначение.</a:t>
            </a:r>
          </a:p>
          <a:p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развивать речь, память, логическое мышление. </a:t>
            </a:r>
          </a:p>
          <a:p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воспитывать чувство ответственности за свою жизнь.</a:t>
            </a:r>
          </a:p>
        </p:txBody>
      </p:sp>
    </p:spTree>
    <p:extLst>
      <p:ext uri="{BB962C8B-B14F-4D97-AF65-F5344CB8AC3E}">
        <p14:creationId xmlns:p14="http://schemas.microsoft.com/office/powerpoint/2010/main" xmlns="" val="81716726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09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10979"/>
            <a:ext cx="1872207" cy="193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12129"/>
            <a:ext cx="1865436" cy="193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17610" y="-10516"/>
            <a:ext cx="2016224" cy="1772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55728"/>
            <a:ext cx="1872208" cy="193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341429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знак должен стоять перед пешеходным переходом?</a:t>
            </a:r>
          </a:p>
        </p:txBody>
      </p:sp>
    </p:spTree>
    <p:extLst>
      <p:ext uri="{BB962C8B-B14F-4D97-AF65-F5344CB8AC3E}">
        <p14:creationId xmlns:p14="http://schemas.microsoft.com/office/powerpoint/2010/main" xmlns="" val="1415513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11736 L 0.42517 -0.7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30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8"/>
            <a:ext cx="9144000" cy="68603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80312" y="2780928"/>
            <a:ext cx="1368152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900igr.net/up/datai/196010/0015-053-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6931"/>
            <a:ext cx="2016224" cy="1736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46646"/>
            <a:ext cx="1584176" cy="163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8842" y="4797152"/>
            <a:ext cx="1670300" cy="18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902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-0.14769 C 0 -0.21389 0.10122 -0.29514 0.18351 -0.29514 L 0.36719 -0.2951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-14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2851" y="548680"/>
            <a:ext cx="1584176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7491" y="5107437"/>
            <a:ext cx="1590382" cy="164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533" y="5063838"/>
            <a:ext cx="1723259" cy="1723259"/>
          </a:xfrm>
          <a:prstGeom prst="rect">
            <a:avLst/>
          </a:prstGeom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62" y="5089912"/>
            <a:ext cx="1616644" cy="167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84168" y="260648"/>
            <a:ext cx="2880320" cy="576064"/>
          </a:xfrm>
          <a:prstGeom prst="rect">
            <a:avLst/>
          </a:prstGeom>
          <a:solidFill>
            <a:srgbClr val="72C3E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873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96 -0.07245 L 0.43125 -0.65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-2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1393"/>
            <a:ext cx="9144000" cy="6803136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5529"/>
            <a:ext cx="2007417" cy="193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257" y="151393"/>
            <a:ext cx="1842625" cy="1842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5229200"/>
            <a:ext cx="158417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942051" y="332656"/>
            <a:ext cx="2201949" cy="201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4189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25677 1.11111E-6 C -0.37187 1.11111E-6 -0.51336 0.18241 -0.51336 0.33079 L -0.51336 0.661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77" y="3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206441"/>
            <a:ext cx="1008112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40379"/>
            <a:ext cx="1233358" cy="183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upload.wikimedia.org/wikipedia/commons/thumb/6/6f/5.17.3_USSR_road_sign.svg/1200px-5.17.3_USSR_road_sign.sv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660" y="5111240"/>
            <a:ext cx="1656184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C:\Users\asdf\Desktop\МДОУ 183\детский сад\дорожные знаки\15_4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70718"/>
            <a:ext cx="1224136" cy="18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362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-0.12014 L -0.44531 -0.427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" y="-16800"/>
            <a:ext cx="9141087" cy="687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1296903" cy="195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778985"/>
            <a:ext cx="1356866" cy="197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9193" y="4778985"/>
            <a:ext cx="1318776" cy="196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6153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 -0.13056 L 0.42084 -0.5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2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252</TotalTime>
  <Words>127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«Подбери знак»</dc:title>
  <dc:creator>asdf</dc:creator>
  <cp:lastModifiedBy>Детский сад 66</cp:lastModifiedBy>
  <cp:revision>27</cp:revision>
  <dcterms:created xsi:type="dcterms:W3CDTF">2019-09-15T08:22:19Z</dcterms:created>
  <dcterms:modified xsi:type="dcterms:W3CDTF">2025-03-15T16:58:41Z</dcterms:modified>
</cp:coreProperties>
</file>